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7"/>
  </p:notesMasterIdLst>
  <p:sldIdLst>
    <p:sldId id="256" r:id="rId2"/>
    <p:sldId id="261" r:id="rId3"/>
    <p:sldId id="264" r:id="rId4"/>
    <p:sldId id="266" r:id="rId5"/>
    <p:sldId id="268" r:id="rId6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4635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43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78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38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0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24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KOFOLA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výrobní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závod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Mnichovo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Hradiště</a:t>
            </a:r>
            <a:endParaRPr lang="en-U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Problematika</a:t>
            </a:r>
            <a:r>
              <a:rPr lang="en-US" sz="2000" b="1" i="0" u="none" strike="noStrike" cap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hluku</a:t>
            </a:r>
            <a:r>
              <a:rPr lang="en-US" sz="2000" b="1" i="0" u="none" strike="noStrike" cap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1" i="0" u="none" strike="noStrike" cap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vyhodnocení</a:t>
            </a:r>
            <a:r>
              <a:rPr lang="en-US" sz="2000" b="1" i="0" u="none" strike="noStrike" cap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smtClean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PHO</a:t>
            </a:r>
            <a:endParaRPr lang="cs-CZ" sz="2000" b="1" i="0" u="none" strike="noStrike" cap="none" dirty="0" smtClean="0">
              <a:solidFill>
                <a:srgbClr val="33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i="0" u="none" dirty="0">
              <a:solidFill>
                <a:srgbClr val="33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Shape 22" descr="logo Beryl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304800"/>
            <a:ext cx="145414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3352800"/>
            <a:ext cx="4248149" cy="2730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Měření hluku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81999" cy="483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Měření hluku bylo provedeno pro všechny stávající technologické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celky.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Dominantními zdroji hluku jsou: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Noto Sans Symbols"/>
              <a:buChar char="▪"/>
            </a:pPr>
            <a:r>
              <a:rPr lang="en-US" sz="20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Chladící věže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Noto Sans Symbols"/>
              <a:buChar char="▪"/>
            </a:pPr>
            <a:r>
              <a:rPr lang="en-US" sz="20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Trafostanice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těchto zdrojů byla měřením prokázána </a:t>
            </a:r>
            <a:r>
              <a:rPr lang="en-US" sz="20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tónová složka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zdroje hluku.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Shape 58" descr="logo Bery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152400"/>
            <a:ext cx="145414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4114800"/>
            <a:ext cx="3429000" cy="22844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Varianty výpočtu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Prezentovány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výpočty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výsledky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konečného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řešení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PHO,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zajišťují</a:t>
            </a:r>
            <a:endParaRPr lang="en-US" sz="16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splnění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hygienických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limitů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hluku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 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chráněných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venkovních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prostorech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staveb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Arial"/>
              <a:buChar char="•"/>
            </a:pPr>
            <a:r>
              <a:rPr lang="en-US" sz="1600" b="1" i="0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stav</a:t>
            </a:r>
            <a:r>
              <a:rPr lang="en-US" sz="1600" b="1" i="0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chod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samotné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trafostanice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areál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závodu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odstaven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Arial"/>
              <a:buChar char="•"/>
            </a:pPr>
            <a:r>
              <a:rPr lang="en-US" sz="1600" b="1" i="0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stav</a:t>
            </a:r>
            <a:r>
              <a:rPr lang="en-US" sz="1600" b="1" i="0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chod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trafostanice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nová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věž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areál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závodu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maximum)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Arial"/>
              <a:buChar char="•"/>
            </a:pPr>
            <a:r>
              <a:rPr lang="en-US" sz="1600" b="1" i="0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stav</a:t>
            </a:r>
            <a:r>
              <a:rPr lang="en-US" sz="1600" b="1" i="0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chod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trafostanice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dvě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věže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areál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závodu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maximum)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Arial"/>
              <a:buChar char="•"/>
            </a:pPr>
            <a:r>
              <a:rPr lang="en-US" sz="1600" b="1" i="0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stav</a:t>
            </a:r>
            <a:r>
              <a:rPr lang="en-US" sz="1600" b="1" i="0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chod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trafostanice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přesunuté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věže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Arial"/>
              <a:buChar char="•"/>
            </a:pPr>
            <a:r>
              <a:rPr lang="en-US" sz="1600" b="1" i="0" u="none" dirty="0" err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stav</a:t>
            </a:r>
            <a:r>
              <a:rPr lang="en-US" sz="1600" b="1" i="0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6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chod</a:t>
            </a:r>
            <a:r>
              <a:rPr lang="en-US" sz="16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trafostanice</a:t>
            </a:r>
            <a:r>
              <a:rPr lang="en-US" sz="16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úprava</a:t>
            </a:r>
            <a:r>
              <a:rPr lang="en-US" sz="16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akustickými</a:t>
            </a:r>
            <a:r>
              <a:rPr lang="en-US" sz="16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vraty</a:t>
            </a:r>
            <a:r>
              <a:rPr lang="en-US" sz="16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+ </a:t>
            </a:r>
            <a:r>
              <a:rPr lang="en-US" sz="16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přesunuté</a:t>
            </a:r>
            <a:r>
              <a:rPr lang="en-US" sz="16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věže</a:t>
            </a:r>
            <a:r>
              <a:rPr lang="en-US" sz="16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  <p:pic>
        <p:nvPicPr>
          <p:cNvPr id="82" name="Shape 82" descr="logo Bery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304800"/>
            <a:ext cx="1454149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Závěr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výsledků výpočtů vyplývá jediné vyhovující řešení, které by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deklarovalo (při správném technickém provedení) požadované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dodržení hygienických limitů v denní i noční době.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Optimální variantou je výpočtový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stav 5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který představuje </a:t>
            </a:r>
            <a:r>
              <a:rPr lang="en-US" sz="20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přemístění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chladících věží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úpravu vstupních vrat do trafostanice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náhradou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stávajících za akustická vrata s požadovaným hlukovým útlumem.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Chladící věže budou přesunuty do zadního traktu výrobního areálu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Kofola a.s., který je odvrácen od obytné zástavby v ulici Nezvalova.</a:t>
            </a:r>
          </a:p>
        </p:txBody>
      </p:sp>
      <p:pic>
        <p:nvPicPr>
          <p:cNvPr id="96" name="Shape 96" descr="logo Bery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304800"/>
            <a:ext cx="1454149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199" y="95479"/>
            <a:ext cx="8229600" cy="5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1" dirty="0" smtClean="0"/>
              <a:t>Harmonogram prací</a:t>
            </a:r>
            <a:endParaRPr lang="en-US" sz="2400" b="1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47879" y="848300"/>
            <a:ext cx="8648241" cy="5927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0" i="0" u="none" dirty="0" smtClean="0">
                <a:solidFill>
                  <a:srgbClr val="FF0000"/>
                </a:solidFill>
                <a:sym typeface="Arial"/>
              </a:rPr>
              <a:t>  2017 – stavební a přípravné práce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smtClean="0">
                <a:solidFill>
                  <a:srgbClr val="FF0000"/>
                </a:solidFill>
              </a:rPr>
              <a:t> 2018 (únor –duben) - přesunutí obou sestav KS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smtClean="0">
                <a:solidFill>
                  <a:srgbClr val="FF0000"/>
                </a:solidFill>
              </a:rPr>
              <a:t> 2018 (květen – červen) - zkušební provoz a vyhodnocení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cs-CZ" sz="1800" i="0" u="none" dirty="0" smtClean="0">
              <a:solidFill>
                <a:srgbClr val="FF0000"/>
              </a:solidFill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0" i="0" u="none" dirty="0" smtClean="0">
                <a:solidFill>
                  <a:schemeClr val="dk1"/>
                </a:solidFill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dirty="0" smtClean="0"/>
              <a:t>  15.8.2017                     uzavření </a:t>
            </a:r>
            <a:r>
              <a:rPr lang="cs-CZ" sz="1800" dirty="0" err="1" smtClean="0"/>
              <a:t>SoD</a:t>
            </a:r>
            <a:endParaRPr lang="cs-CZ" sz="1800" dirty="0" smtClean="0"/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dirty="0" smtClean="0"/>
              <a:t>  31.8.2017                     zpracování projektové dokumentace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dirty="0" smtClean="0"/>
              <a:t>   1.9.  –  30.11.2017      stavební práce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0" i="0" u="none" dirty="0" smtClean="0">
                <a:solidFill>
                  <a:schemeClr val="dk1"/>
                </a:solidFill>
                <a:sym typeface="Arial"/>
              </a:rPr>
              <a:t> 15.9.  –  30.11.2017      montáž potrubí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dirty="0" smtClean="0"/>
              <a:t> 20.10. – 30.11.2017  </a:t>
            </a:r>
            <a:r>
              <a:rPr lang="cs-CZ" sz="1800" b="0" i="0" u="none" dirty="0" smtClean="0">
                <a:solidFill>
                  <a:schemeClr val="dk1"/>
                </a:solidFill>
                <a:sym typeface="Arial"/>
              </a:rPr>
              <a:t>    montáž vzduchotechniky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s-CZ" sz="1800" dirty="0"/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0" i="0" u="none" dirty="0" smtClean="0">
                <a:solidFill>
                  <a:schemeClr val="dk1"/>
                </a:solidFill>
                <a:sym typeface="Arial"/>
              </a:rPr>
              <a:t>   1.2. – 15.2.2018         přesunutí sestavy č.1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dirty="0"/>
              <a:t> </a:t>
            </a:r>
            <a:r>
              <a:rPr lang="cs-CZ" sz="1800" dirty="0" smtClean="0"/>
              <a:t>16.2. – 17.2.2018         přepojení závodu na novou sestavu č.1 KS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0" i="0" u="none" dirty="0" smtClean="0">
                <a:solidFill>
                  <a:schemeClr val="dk1"/>
                </a:solidFill>
                <a:sym typeface="Arial"/>
              </a:rPr>
              <a:t> 20.2. –   6.3.2018         přesunutí sestavy č.2</a:t>
            </a:r>
          </a:p>
          <a:p>
            <a:pPr indent="-34290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cs-CZ" sz="1800" dirty="0"/>
              <a:t> </a:t>
            </a:r>
            <a:r>
              <a:rPr lang="cs-CZ" sz="1800" dirty="0" smtClean="0"/>
              <a:t>18.3. – 19.3.2018         přepojení </a:t>
            </a:r>
            <a:r>
              <a:rPr lang="cs-CZ" sz="1800" dirty="0"/>
              <a:t>závodu na novou sestavu </a:t>
            </a:r>
            <a:r>
              <a:rPr lang="cs-CZ" sz="1800" dirty="0" smtClean="0"/>
              <a:t>č.2 KS</a:t>
            </a:r>
          </a:p>
          <a:p>
            <a:pPr indent="-34290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cs-CZ" sz="1800" dirty="0" smtClean="0"/>
              <a:t> 20.3. – 20.4.2018         synchronizace a odladění výkonu obou sestav</a:t>
            </a:r>
          </a:p>
          <a:p>
            <a:pPr indent="-34290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cs-CZ" sz="1800" dirty="0"/>
              <a:t> </a:t>
            </a:r>
            <a:r>
              <a:rPr lang="cs-CZ" sz="1800" dirty="0" smtClean="0"/>
              <a:t>30.4. – 30.6.2018         zkušební provoz, vyhodnocení technologie a </a:t>
            </a:r>
          </a:p>
          <a:p>
            <a:pPr indent="-34290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doložení výsledky měření </a:t>
            </a:r>
            <a:endParaRPr lang="cs-CZ" sz="1800" dirty="0"/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754130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272</Words>
  <Application>Microsoft Office PowerPoint</Application>
  <PresentationFormat>Předvádění na obrazovce (4:3)</PresentationFormat>
  <Paragraphs>53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Noto Sans Symbols</vt:lpstr>
      <vt:lpstr>Výchozí návrh</vt:lpstr>
      <vt:lpstr>Prezentace aplikace PowerPoint</vt:lpstr>
      <vt:lpstr>Měření hluku</vt:lpstr>
      <vt:lpstr>Varianty výpočtu</vt:lpstr>
      <vt:lpstr> Závěr</vt:lpstr>
      <vt:lpstr> Harmonogram prací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Teichmann</dc:creator>
  <cp:lastModifiedBy>Teichmann</cp:lastModifiedBy>
  <cp:revision>18</cp:revision>
  <cp:lastPrinted>2017-07-26T05:29:03Z</cp:lastPrinted>
  <dcterms:modified xsi:type="dcterms:W3CDTF">2017-08-18T03:57:40Z</dcterms:modified>
</cp:coreProperties>
</file>